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7" r:id="rId2"/>
    <p:sldId id="282" r:id="rId3"/>
    <p:sldId id="269" r:id="rId4"/>
    <p:sldId id="283" r:id="rId5"/>
    <p:sldId id="284" r:id="rId6"/>
    <p:sldId id="285" r:id="rId7"/>
    <p:sldId id="286" r:id="rId8"/>
    <p:sldId id="287" r:id="rId9"/>
    <p:sldId id="288" r:id="rId10"/>
    <p:sldId id="292" r:id="rId11"/>
    <p:sldId id="289" r:id="rId12"/>
    <p:sldId id="290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79" r:id="rId24"/>
    <p:sldId id="280" r:id="rId25"/>
    <p:sldId id="281" r:id="rId26"/>
    <p:sldId id="325" r:id="rId27"/>
    <p:sldId id="326" r:id="rId28"/>
    <p:sldId id="327" r:id="rId29"/>
    <p:sldId id="328" r:id="rId30"/>
    <p:sldId id="304" r:id="rId31"/>
    <p:sldId id="330" r:id="rId32"/>
    <p:sldId id="331" r:id="rId33"/>
    <p:sldId id="332" r:id="rId34"/>
    <p:sldId id="333" r:id="rId35"/>
    <p:sldId id="334" r:id="rId36"/>
    <p:sldId id="335" r:id="rId37"/>
    <p:sldId id="305" r:id="rId38"/>
    <p:sldId id="306" r:id="rId39"/>
    <p:sldId id="307" r:id="rId40"/>
    <p:sldId id="329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886"/>
    <a:srgbClr val="FF6C00"/>
    <a:srgbClr val="6B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FEAB1-9B54-416E-8701-DD3240386CA3}" v="8" dt="2020-09-21T17:39:41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4830" autoAdjust="0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49DFEAB1-9B54-416E-8701-DD3240386CA3}"/>
    <pc:docChg chg="custSel mod addSld delSld modSld">
      <pc:chgData name="Marco Guay" userId="6801888e-756b-4ee1-b173-2887d22a7901" providerId="ADAL" clId="{49DFEAB1-9B54-416E-8701-DD3240386CA3}" dt="2020-09-21T17:39:50.149" v="271" actId="1076"/>
      <pc:docMkLst>
        <pc:docMk/>
      </pc:docMkLst>
      <pc:sldChg chg="modSp">
        <pc:chgData name="Marco Guay" userId="6801888e-756b-4ee1-b173-2887d22a7901" providerId="ADAL" clId="{49DFEAB1-9B54-416E-8701-DD3240386CA3}" dt="2020-09-20T18:54:40.732" v="252" actId="20577"/>
        <pc:sldMkLst>
          <pc:docMk/>
          <pc:sldMk cId="3935525278" sldId="262"/>
        </pc:sldMkLst>
        <pc:spChg chg="mod">
          <ac:chgData name="Marco Guay" userId="6801888e-756b-4ee1-b173-2887d22a7901" providerId="ADAL" clId="{49DFEAB1-9B54-416E-8701-DD3240386CA3}" dt="2020-09-20T18:53:33.843" v="224" actId="1076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49DFEAB1-9B54-416E-8701-DD3240386CA3}" dt="2020-09-20T18:51:26.508" v="95" actId="20577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54:40.732" v="252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modSp">
        <pc:chgData name="Marco Guay" userId="6801888e-756b-4ee1-b173-2887d22a7901" providerId="ADAL" clId="{49DFEAB1-9B54-416E-8701-DD3240386CA3}" dt="2020-09-20T18:10:40.515" v="42" actId="20577"/>
        <pc:sldMkLst>
          <pc:docMk/>
          <pc:sldMk cId="330384790" sldId="267"/>
        </pc:sldMkLst>
        <pc:spChg chg="mod">
          <ac:chgData name="Marco Guay" userId="6801888e-756b-4ee1-b173-2887d22a7901" providerId="ADAL" clId="{49DFEAB1-9B54-416E-8701-DD3240386CA3}" dt="2020-09-20T18:10:40.515" v="42" actId="20577"/>
          <ac:spMkLst>
            <pc:docMk/>
            <pc:sldMk cId="330384790" sldId="267"/>
            <ac:spMk id="16" creationId="{E3A01119-B6C0-164D-9621-9E84B3F9D7FB}"/>
          </ac:spMkLst>
        </pc:spChg>
        <pc:spChg chg="mod">
          <ac:chgData name="Marco Guay" userId="6801888e-756b-4ee1-b173-2887d22a7901" providerId="ADAL" clId="{49DFEAB1-9B54-416E-8701-DD3240386CA3}" dt="2020-09-20T18:10:07.603" v="0" actId="20577"/>
          <ac:spMkLst>
            <pc:docMk/>
            <pc:sldMk cId="330384790" sldId="267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49DFEAB1-9B54-416E-8701-DD3240386CA3}" dt="2020-09-20T18:21:32.097" v="93" actId="2696"/>
        <pc:sldMkLst>
          <pc:docMk/>
          <pc:sldMk cId="1108832085" sldId="269"/>
        </pc:sldMkLst>
      </pc:sldChg>
      <pc:sldChg chg="del">
        <pc:chgData name="Marco Guay" userId="6801888e-756b-4ee1-b173-2887d22a7901" providerId="ADAL" clId="{49DFEAB1-9B54-416E-8701-DD3240386CA3}" dt="2020-09-20T18:11:10.026" v="44" actId="2696"/>
        <pc:sldMkLst>
          <pc:docMk/>
          <pc:sldMk cId="1396101296" sldId="270"/>
        </pc:sldMkLst>
      </pc:sldChg>
      <pc:sldChg chg="modSp add">
        <pc:chgData name="Marco Guay" userId="6801888e-756b-4ee1-b173-2887d22a7901" providerId="ADAL" clId="{49DFEAB1-9B54-416E-8701-DD3240386CA3}" dt="2020-09-20T18:11:21.839" v="46" actId="113"/>
        <pc:sldMkLst>
          <pc:docMk/>
          <pc:sldMk cId="2619137126" sldId="271"/>
        </pc:sldMkLst>
        <pc:spChg chg="mod">
          <ac:chgData name="Marco Guay" userId="6801888e-756b-4ee1-b173-2887d22a7901" providerId="ADAL" clId="{49DFEAB1-9B54-416E-8701-DD3240386CA3}" dt="2020-09-20T18:11:21.839" v="46" actId="113"/>
          <ac:spMkLst>
            <pc:docMk/>
            <pc:sldMk cId="2619137126" sldId="271"/>
            <ac:spMk id="4" creationId="{0CB2DF08-CC56-BC44-BD34-005B1739A3BD}"/>
          </ac:spMkLst>
        </pc:spChg>
      </pc:sldChg>
      <pc:sldChg chg="addSp modSp add mod setBg setClrOvrMap">
        <pc:chgData name="Marco Guay" userId="6801888e-756b-4ee1-b173-2887d22a7901" providerId="ADAL" clId="{49DFEAB1-9B54-416E-8701-DD3240386CA3}" dt="2020-09-20T18:21:08.970" v="92" actId="1076"/>
        <pc:sldMkLst>
          <pc:docMk/>
          <pc:sldMk cId="826858709" sldId="282"/>
        </pc:sldMkLst>
        <pc:spChg chg="add mod">
          <ac:chgData name="Marco Guay" userId="6801888e-756b-4ee1-b173-2887d22a7901" providerId="ADAL" clId="{49DFEAB1-9B54-416E-8701-DD3240386CA3}" dt="2020-09-20T18:21:08.970" v="92" actId="1076"/>
          <ac:spMkLst>
            <pc:docMk/>
            <pc:sldMk cId="826858709" sldId="282"/>
            <ac:spMk id="2" creationId="{27D8BACC-2A4F-46DA-B7A1-B4D10BDA0300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" creationId="{9E9AA150-1658-4CB9-92D0-043DDE3BBAA9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1" creationId="{5A59F003-E00A-43F9-91DC-CC54E3B87466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3" creationId="{D74A4382-E3AD-430A-9A1F-DFA3E0E77A7D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5" creationId="{79F40191-0F44-4FD1-82CC-ACB507C14BE6}"/>
          </ac:spMkLst>
        </pc:spChg>
        <pc:picChg chg="add mod ord">
          <ac:chgData name="Marco Guay" userId="6801888e-756b-4ee1-b173-2887d22a7901" providerId="ADAL" clId="{49DFEAB1-9B54-416E-8701-DD3240386CA3}" dt="2020-09-20T18:19:28.600" v="90" actId="26606"/>
          <ac:picMkLst>
            <pc:docMk/>
            <pc:sldMk cId="826858709" sldId="282"/>
            <ac:picMk id="1026" creationId="{9F982F0E-E308-4339-A87A-2AE630351FBF}"/>
          </ac:picMkLst>
        </pc:picChg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3024627258" sldId="299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580020623" sldId="300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474202404" sldId="301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437092597" sldId="302"/>
        </pc:sldMkLst>
      </pc:sldChg>
      <pc:sldChg chg="addSp modSp add">
        <pc:chgData name="Marco Guay" userId="6801888e-756b-4ee1-b173-2887d22a7901" providerId="ADAL" clId="{49DFEAB1-9B54-416E-8701-DD3240386CA3}" dt="2020-09-21T17:39:50.149" v="271" actId="1076"/>
        <pc:sldMkLst>
          <pc:docMk/>
          <pc:sldMk cId="1400757628" sldId="303"/>
        </pc:sldMkLst>
        <pc:picChg chg="add mod">
          <ac:chgData name="Marco Guay" userId="6801888e-756b-4ee1-b173-2887d22a7901" providerId="ADAL" clId="{49DFEAB1-9B54-416E-8701-DD3240386CA3}" dt="2020-09-21T17:39:43.843" v="268" actId="1076"/>
          <ac:picMkLst>
            <pc:docMk/>
            <pc:sldMk cId="1400757628" sldId="303"/>
            <ac:picMk id="2" creationId="{3DDBCB09-EAD2-4CED-966D-20D375D004FD}"/>
          </ac:picMkLst>
        </pc:picChg>
        <pc:picChg chg="mod">
          <ac:chgData name="Marco Guay" userId="6801888e-756b-4ee1-b173-2887d22a7901" providerId="ADAL" clId="{49DFEAB1-9B54-416E-8701-DD3240386CA3}" dt="2020-09-21T17:39:50.149" v="271" actId="1076"/>
          <ac:picMkLst>
            <pc:docMk/>
            <pc:sldMk cId="1400757628" sldId="303"/>
            <ac:picMk id="4" creationId="{36CF521D-E92F-446C-96BB-2BF899FD41B3}"/>
          </ac:picMkLst>
        </pc:picChg>
      </pc:sldChg>
      <pc:sldChg chg="modSp">
        <pc:chgData name="Marco Guay" userId="6801888e-756b-4ee1-b173-2887d22a7901" providerId="ADAL" clId="{49DFEAB1-9B54-416E-8701-DD3240386CA3}" dt="2020-09-20T18:54:55.393" v="266" actId="14100"/>
        <pc:sldMkLst>
          <pc:docMk/>
          <pc:sldMk cId="4038273055" sldId="317"/>
        </pc:sldMkLst>
        <pc:spChg chg="mod">
          <ac:chgData name="Marco Guay" userId="6801888e-756b-4ee1-b173-2887d22a7901" providerId="ADAL" clId="{49DFEAB1-9B54-416E-8701-DD3240386CA3}" dt="2020-09-20T18:54:55.393" v="266" actId="14100"/>
          <ac:spMkLst>
            <pc:docMk/>
            <pc:sldMk cId="4038273055" sldId="317"/>
            <ac:spMk id="9" creationId="{E1B19543-D632-4447-A5D7-6E407DB8ACAE}"/>
          </ac:spMkLst>
        </pc:spChg>
      </pc:sldChg>
      <pc:sldChg chg="add del">
        <pc:chgData name="Marco Guay" userId="6801888e-756b-4ee1-b173-2887d22a7901" providerId="ADAL" clId="{49DFEAB1-9B54-416E-8701-DD3240386CA3}" dt="2020-09-20T18:53:42.837" v="226" actId="2696"/>
        <pc:sldMkLst>
          <pc:docMk/>
          <pc:sldMk cId="4060529937" sldId="318"/>
        </pc:sldMkLst>
      </pc:sldChg>
      <pc:sldChg chg="add del">
        <pc:chgData name="Marco Guay" userId="6801888e-756b-4ee1-b173-2887d22a7901" providerId="ADAL" clId="{49DFEAB1-9B54-416E-8701-DD3240386CA3}" dt="2020-09-20T18:53:41.312" v="225" actId="2696"/>
        <pc:sldMkLst>
          <pc:docMk/>
          <pc:sldMk cId="869151108" sldId="319"/>
        </pc:sldMkLst>
      </pc:sldChg>
    </pc:docChg>
  </pc:docChgLst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F8B69963-9E71-41FF-AFAE-65E6C402F946}"/>
    <pc:docChg chg="custSel mod addSld delSld modSld">
      <pc:chgData name="Marco Guay" userId="6801888e-756b-4ee1-b173-2887d22a7901" providerId="ADAL" clId="{F8B69963-9E71-41FF-AFAE-65E6C402F946}" dt="2020-09-14T11:01:44.709" v="266" actId="20577"/>
      <pc:docMkLst>
        <pc:docMk/>
      </pc:docMkLst>
      <pc:sldChg chg="addSp modSp">
        <pc:chgData name="Marco Guay" userId="6801888e-756b-4ee1-b173-2887d22a7901" providerId="ADAL" clId="{F8B69963-9E71-41FF-AFAE-65E6C402F946}" dt="2020-09-14T11:01:44.709" v="266" actId="20577"/>
        <pc:sldMkLst>
          <pc:docMk/>
          <pc:sldMk cId="3935525278" sldId="262"/>
        </pc:sldMkLst>
        <pc:spChg chg="add mod">
          <ac:chgData name="Marco Guay" userId="6801888e-756b-4ee1-b173-2887d22a7901" providerId="ADAL" clId="{F8B69963-9E71-41FF-AFAE-65E6C402F946}" dt="2020-09-14T11:01:44.709" v="266" actId="20577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F8B69963-9E71-41FF-AFAE-65E6C402F946}" dt="2020-09-13T19:17:29.625" v="35" actId="14100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18:51.950" v="133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delSp modSp add del setBg delDesignElem">
        <pc:chgData name="Marco Guay" userId="6801888e-756b-4ee1-b173-2887d22a7901" providerId="ADAL" clId="{F8B69963-9E71-41FF-AFAE-65E6C402F946}" dt="2020-09-14T11:00:34.848" v="192" actId="2696"/>
        <pc:sldMkLst>
          <pc:docMk/>
          <pc:sldMk cId="406122550" sldId="316"/>
        </pc:sldMkLst>
        <pc:spChg chg="mod">
          <ac:chgData name="Marco Guay" userId="6801888e-756b-4ee1-b173-2887d22a7901" providerId="ADAL" clId="{F8B69963-9E71-41FF-AFAE-65E6C402F946}" dt="2020-09-13T19:19:12.189" v="136" actId="20577"/>
          <ac:spMkLst>
            <pc:docMk/>
            <pc:sldMk cId="406122550" sldId="316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05:39.192" v="21" actId="20577"/>
          <ac:spMkLst>
            <pc:docMk/>
            <pc:sldMk cId="406122550" sldId="316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3" creationId="{240E5BD2-4019-4012-A1AA-628900E659E9}"/>
          </ac:spMkLst>
        </pc:spChg>
      </pc:sldChg>
      <pc:sldChg chg="addSp delSp modSp add mod setBg setClrOvrMap delDesignElem">
        <pc:chgData name="Marco Guay" userId="6801888e-756b-4ee1-b173-2887d22a7901" providerId="ADAL" clId="{F8B69963-9E71-41FF-AFAE-65E6C402F946}" dt="2020-09-14T11:00:29.849" v="191" actId="1076"/>
        <pc:sldMkLst>
          <pc:docMk/>
          <pc:sldMk cId="4038273055" sldId="317"/>
        </pc:sldMkLst>
        <pc:spChg chg="mod">
          <ac:chgData name="Marco Guay" userId="6801888e-756b-4ee1-b173-2887d22a7901" providerId="ADAL" clId="{F8B69963-9E71-41FF-AFAE-65E6C402F946}" dt="2020-09-14T10:59:53.637" v="145" actId="20577"/>
          <ac:spMkLst>
            <pc:docMk/>
            <pc:sldMk cId="4038273055" sldId="317"/>
            <ac:spMk id="6" creationId="{9CEC6622-AD1A-4F14-AABC-6F33D43EAD6F}"/>
          </ac:spMkLst>
        </pc:spChg>
        <pc:spChg chg="add mod">
          <ac:chgData name="Marco Guay" userId="6801888e-756b-4ee1-b173-2887d22a7901" providerId="ADAL" clId="{F8B69963-9E71-41FF-AFAE-65E6C402F946}" dt="2020-09-14T11:00:29.849" v="191" actId="1076"/>
          <ac:spMkLst>
            <pc:docMk/>
            <pc:sldMk cId="4038273055" sldId="317"/>
            <ac:spMk id="9" creationId="{E1B19543-D632-4447-A5D7-6E407DB8ACAE}"/>
          </ac:spMkLst>
        </pc:spChg>
        <pc:spChg chg="del">
          <ac:chgData name="Marco Guay" userId="6801888e-756b-4ee1-b173-2887d22a7901" providerId="ADAL" clId="{F8B69963-9E71-41FF-AFAE-65E6C402F946}" dt="2020-09-14T10:59:03.812" v="139"/>
          <ac:spMkLst>
            <pc:docMk/>
            <pc:sldMk cId="4038273055" sldId="317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3" creationId="{240E5BD2-4019-4012-A1AA-628900E659E9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8" creationId="{D928DD85-BB99-450D-A702-2683E0296282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9" creationId="{240E5BD2-4019-4012-A1AA-628900E659E9}"/>
          </ac:spMkLst>
        </pc:spChg>
        <pc:picChg chg="mod">
          <ac:chgData name="Marco Guay" userId="6801888e-756b-4ee1-b173-2887d22a7901" providerId="ADAL" clId="{F8B69963-9E71-41FF-AFAE-65E6C402F946}" dt="2020-09-14T10:59:35.937" v="140" actId="26606"/>
          <ac:picMkLst>
            <pc:docMk/>
            <pc:sldMk cId="4038273055" sldId="317"/>
            <ac:picMk id="1026" creationId="{8C9AE007-6BBB-46FB-A8CF-CCFA47A8F078}"/>
          </ac:picMkLst>
        </pc:pic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22/09/2023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8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200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84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2023-09-22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fficher l’image source">
            <a:extLst>
              <a:ext uri="{FF2B5EF4-FFF2-40B4-BE49-F238E27FC236}">
                <a16:creationId xmlns:a16="http://schemas.microsoft.com/office/drawing/2014/main" id="{CEAC3B73-B420-0F45-AE05-6FC5D94C0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">
            <a:extLst>
              <a:ext uri="{FF2B5EF4-FFF2-40B4-BE49-F238E27FC236}">
                <a16:creationId xmlns:a16="http://schemas.microsoft.com/office/drawing/2014/main" id="{A6DA4DBC-BCD4-C345-9497-BA91FD686E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1248" y="4199861"/>
            <a:ext cx="8856059" cy="2007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Manipulation de </a:t>
            </a:r>
            <a:br>
              <a:rPr lang="en-US" sz="6600" b="1" dirty="0">
                <a:solidFill>
                  <a:srgbClr val="FFFFFF"/>
                </a:solidFill>
              </a:rPr>
            </a:br>
            <a:r>
              <a:rPr lang="en-US" sz="6600" b="1" dirty="0" err="1">
                <a:solidFill>
                  <a:srgbClr val="FFFFFF"/>
                </a:solidFill>
              </a:rPr>
              <a:t>fichiers</a:t>
            </a:r>
            <a:r>
              <a:rPr lang="en-US" sz="6600" b="1" dirty="0">
                <a:solidFill>
                  <a:srgbClr val="FFFFFF"/>
                </a:solidFill>
              </a:rPr>
              <a:t> </a:t>
            </a:r>
            <a:r>
              <a:rPr lang="en-US" sz="6600" b="1" dirty="0" err="1">
                <a:solidFill>
                  <a:srgbClr val="FFFFFF"/>
                </a:solidFill>
              </a:rPr>
              <a:t>binaires</a:t>
            </a:r>
            <a:endParaRPr lang="en-US" sz="6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67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Manipulation de bas niveau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EA805E-1397-764A-BD26-48ADE02B39C3}"/>
              </a:ext>
            </a:extLst>
          </p:cNvPr>
          <p:cNvSpPr/>
          <p:nvPr/>
        </p:nvSpPr>
        <p:spPr>
          <a:xfrm>
            <a:off x="636588" y="1136650"/>
            <a:ext cx="74668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demo0()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r-CA" sz="14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flux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4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"binaire.dat"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CA" sz="14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.Open))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longueur = flux.Length;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pos = 0;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(pos &lt; longueur)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 = (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flux.ReadByte();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fr-CA" sz="14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"{0:x} 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b);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pos++;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fr-CA" sz="14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 -- 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flux.Position = 0;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pos = 0;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(pos &lt; longueur)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 = (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)flux.ReadByte();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fr-CA" sz="14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"{0} 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b &lt; 32 ? 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'.'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(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)b);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pos++;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8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5C8A77-A302-A04C-943A-2007C70F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5528456"/>
            <a:ext cx="7652657" cy="8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5E469A-583E-0642-B2F9-0614D61F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397709"/>
            <a:ext cx="10952991" cy="4881863"/>
          </a:xfrm>
          <a:prstGeom prst="rect">
            <a:avLst/>
          </a:prstGeom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Inspection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1376920" y="1301632"/>
            <a:ext cx="3973612" cy="1794782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Il n’est pas possible d’augmenter la police pour cette vue dans Visual Studio…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A5E71-1861-504B-9C43-1BAEFEDA9D2F}"/>
              </a:ext>
            </a:extLst>
          </p:cNvPr>
          <p:cNvSpPr/>
          <p:nvPr/>
        </p:nvSpPr>
        <p:spPr>
          <a:xfrm>
            <a:off x="1376920" y="6387401"/>
            <a:ext cx="705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6C00"/>
                </a:solidFill>
                <a:latin typeface="Helvetica Neue"/>
              </a:rPr>
              <a:t>Via Visual Studio Code avec plug-in « 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Hex Editor »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for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VSCode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 »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969DCF8-E800-A96D-79D5-8B7BE67B1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20" y="5170450"/>
            <a:ext cx="7217331" cy="12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FCAAA42-3267-E84D-BFF6-9E63852E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88286" cy="64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25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Little-endian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A5DEE6F-2855-0143-9950-ADF8BEAC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36650"/>
            <a:ext cx="11212286" cy="227093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8FD8C6F-F70E-B54D-9AA6-99486D5A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8" y="4081235"/>
            <a:ext cx="4914900" cy="2374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F57BA4D-882F-9E40-8D89-8A1EE8F97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00400"/>
            <a:ext cx="5993696" cy="30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46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Exemples plus complexes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539421"/>
            <a:ext cx="10455955" cy="355509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On va regarder quelques exemples:</a:t>
            </a: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- certains travaillent </a:t>
            </a:r>
            <a:r>
              <a:rPr lang="fr-CA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directement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au niveau du flot d’octets</a:t>
            </a: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- d’autres utilisent un </a:t>
            </a:r>
            <a:r>
              <a:rPr lang="fr-CA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transformateur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de flux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De cette façon, on pourra construire nos connaissances sur un ensemble d’exemples concrets, pour ensuite extraire les éléments réutilisables dans notre programmation.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717E9-CDA3-1041-8869-64F98F73414C}"/>
              </a:ext>
            </a:extLst>
          </p:cNvPr>
          <p:cNvSpPr/>
          <p:nvPr/>
        </p:nvSpPr>
        <p:spPr>
          <a:xfrm>
            <a:off x="1165291" y="5508170"/>
            <a:ext cx="9861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noProof="1">
                <a:solidFill>
                  <a:srgbClr val="7030A0"/>
                </a:solidFill>
              </a:rPr>
              <a:t>https://github.com/cegepThetford/3Q5FichiersAtomes.git</a:t>
            </a:r>
          </a:p>
        </p:txBody>
      </p:sp>
    </p:spTree>
    <p:extLst>
      <p:ext uri="{BB962C8B-B14F-4D97-AF65-F5344CB8AC3E}">
        <p14:creationId xmlns:p14="http://schemas.microsoft.com/office/powerpoint/2010/main" val="51105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ecrireAtomesFormat1()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75F267-48C6-5643-BA38-3C137DCB7114}"/>
              </a:ext>
            </a:extLst>
          </p:cNvPr>
          <p:cNvSpPr/>
          <p:nvPr/>
        </p:nvSpPr>
        <p:spPr>
          <a:xfrm>
            <a:off x="636587" y="1136650"/>
            <a:ext cx="1100024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ecrireAtomesFormat1()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BinaryWriter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bw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BinaryWriter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"atomes.dat"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.Create));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foreach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ligne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.ReadAllLines("..\\..\\..\\atomes.txt"))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toks = ligne.Split(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{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 '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nom = toks[0];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symb = toks[1];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.Parse(toks[2]);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pds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.Parse(toks[3]) / 1000d;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Atome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Atome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(nom, symb, no, pds);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bw.Write(a.NumeroAtomique);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bw.Write(a.Symbole);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bw.Write(a.PoidsAtomique);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bw.Write(a.Nom);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bw.Close();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8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05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Représentation du fichier</a:t>
            </a:r>
            <a:r>
              <a:rPr lang="fr-CA" sz="3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(v1)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2B3C6F5-95AF-424E-8251-16E4FC51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34" y="1136650"/>
            <a:ext cx="10509931" cy="516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4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ecrireAtomesFormat2()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3DAA25-B214-0A4A-83D6-F1E34AD297FA}"/>
              </a:ext>
            </a:extLst>
          </p:cNvPr>
          <p:cNvSpPr/>
          <p:nvPr/>
        </p:nvSpPr>
        <p:spPr>
          <a:xfrm>
            <a:off x="636588" y="1136650"/>
            <a:ext cx="1133769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ecrireAtomesFormat2()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BinaryWriter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bw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BinaryWriter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"atomes2.dat"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.Create));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foreach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ligne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.ReadAllLines(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"..\\..\\..\\atomes.txt"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toks = ligne.Split(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{ 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 '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nom = toks[0];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symb = toks[1];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.Parse(toks[2]);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pds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.Parse(toks[3]) / 1000d;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Atome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Atome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(nom, symb, no, pds);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bw.Write(a.NumeroAtomique);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bw.Write(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.ASCII.GetBytes(a.Symbole.PadRight(2,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 '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bw.Write(a.PoidsAtomique);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bw.Write(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.ASCII.GetBytes(a.Nom.PadRight(18,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 '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bw.Close();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8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3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Représentation du fichier </a:t>
            </a:r>
            <a:r>
              <a:rPr lang="fr-CA" sz="3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(v2)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7BE9CE-9CED-F14D-AB2C-10DD4536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61" y="1136650"/>
            <a:ext cx="10150878" cy="51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9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A54189B-113D-6141-8225-757EE9543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1" r="7612" b="-2"/>
          <a:stretch/>
        </p:blipFill>
        <p:spPr>
          <a:xfrm>
            <a:off x="762700" y="670035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74" name="Titre">
            <a:extLst>
              <a:ext uri="{FF2B5EF4-FFF2-40B4-BE49-F238E27FC236}">
                <a16:creationId xmlns:a16="http://schemas.microsoft.com/office/drawing/2014/main" id="{3312E1BD-E59F-DE42-933F-7E96E2F7A8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989994" y="65694"/>
            <a:ext cx="6105695" cy="2688821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r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Manipulation de fichiers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6" name="Sous-titre">
            <a:extLst>
              <a:ext uri="{FF2B5EF4-FFF2-40B4-BE49-F238E27FC236}">
                <a16:creationId xmlns:a16="http://schemas.microsoft.com/office/drawing/2014/main" id="{E4F728E2-14D0-3D44-9404-4F7E61D7442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8767511" y="2756014"/>
            <a:ext cx="3283463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ctr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Streaming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373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BinaryReader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2F0932-15CF-2148-8C54-7E9D51DF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2" y="1857828"/>
            <a:ext cx="6371771" cy="28093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30B36C-5963-B24F-8AE4-8D8ECCC5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882" y="121721"/>
            <a:ext cx="1966490" cy="66145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7208671-FCD1-2142-9BDF-E56DF96C9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969" y="3155088"/>
            <a:ext cx="1616528" cy="5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63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lireAtomesVersion1()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BB288-4F54-9042-A0E5-9C68C535BD30}"/>
              </a:ext>
            </a:extLst>
          </p:cNvPr>
          <p:cNvSpPr/>
          <p:nvPr/>
        </p:nvSpPr>
        <p:spPr>
          <a:xfrm>
            <a:off x="636587" y="1136650"/>
            <a:ext cx="11457441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lireAtomesVersion1()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BinaryReader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br =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BinaryReader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"atomes.dat"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.Open));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(br.BaseStream.Position &lt; br.BaseStream.Length)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noAtomique = br.ReadInt32();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symbole = br.ReadString();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poidsAtomique = br.ReadDouble();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nom = br.ReadString();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.WriteLine(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"{0,3} -- {3,-2} -- {1,-15} Poids: {2}"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noAtomique, nom,poidsAtomique, symbole);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br.Close();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8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3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lireAtomesVersion2()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81A1AC-F645-324C-98C1-2B2CEE9DAA4E}"/>
              </a:ext>
            </a:extLst>
          </p:cNvPr>
          <p:cNvSpPr/>
          <p:nvPr/>
        </p:nvSpPr>
        <p:spPr>
          <a:xfrm>
            <a:off x="636587" y="1136650"/>
            <a:ext cx="1134858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lireAtomesVersion2()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16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flux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6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"atomes.dat"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CA" sz="16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.Open);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(flux.Position &lt; flux.Length)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tampon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[64];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flux.Read(tampon, 0, 4);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noAtomique = </a:t>
            </a:r>
            <a:r>
              <a:rPr lang="fr-CA" sz="16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BitConverter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.ToInt32(tampon, 0);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longueurChaine = flux.ReadByte();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flux.Read(tampon, 0, longueurChaine);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symbole = </a:t>
            </a:r>
            <a:r>
              <a:rPr lang="fr-CA" sz="16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.ASCII.GetString(tampon, 0, longueurChaine);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flux.Read(tampon, 0, 8);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poidsAtomique = </a:t>
            </a:r>
            <a:r>
              <a:rPr lang="fr-CA" sz="16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BitConverter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.ToDouble(tampon, 0);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longueurChaine = flux.ReadByte();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flux.Read(tampon, 0, longueurChaine);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nom = </a:t>
            </a:r>
            <a:r>
              <a:rPr lang="fr-CA" sz="16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.ASCII.GetString(tampon, 0, longueurChaine);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6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.WriteLine(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"{0,3} -- {3,-2} -- {1,-15} Poids: {2}"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noAtomique, nom, poidsAtomique, symbole);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flux.Close();</a:t>
            </a:r>
            <a:endParaRPr lang="fr-CA" sz="8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8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01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byte[] tampon = new byte[64];…     byte[] tampon = new byte[64];    flux.Read(tampon, 0, 4);    int noAtomique = BitConverter.ToInt32(tampon, 0);    int longueurChaine = flux.ReadByte();    flux.Read(tampon, 0, longueurChaine);    string symbole = Encodi" descr="byte[] tampon = new byte[64];…     byte[] tampon = new byte[64];    flux.Read(tampon, 0, 4);    int noAtomique = BitConverter.ToInt32(tampon, 0);    int longueurChaine = flux.ReadByte();    flux.Read(tampon, 0, longueurChaine);    string symbole = Encoding.ASCII.GetString(tampon, 0, longueurChaine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3" y="1376530"/>
            <a:ext cx="7843388" cy="1666360"/>
          </a:xfrm>
          <a:prstGeom prst="rect">
            <a:avLst/>
          </a:prstGeom>
        </p:spPr>
      </p:pic>
      <p:sp>
        <p:nvSpPr>
          <p:cNvPr id="490" name="Flux (atomes.dat, chaîne avec octet de longueur)"/>
          <p:cNvSpPr txBox="1"/>
          <p:nvPr/>
        </p:nvSpPr>
        <p:spPr>
          <a:xfrm>
            <a:off x="636588" y="3001093"/>
            <a:ext cx="967304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(atomes.dat, chaîne avec octet de longueur)</a:t>
            </a:r>
          </a:p>
        </p:txBody>
      </p:sp>
      <p:sp>
        <p:nvSpPr>
          <p:cNvPr id="491" name="Ligne"/>
          <p:cNvSpPr/>
          <p:nvPr/>
        </p:nvSpPr>
        <p:spPr>
          <a:xfrm flipH="1">
            <a:off x="1176614" y="375557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492" name="Tableau"/>
          <p:cNvGraphicFramePr/>
          <p:nvPr/>
        </p:nvGraphicFramePr>
        <p:xfrm>
          <a:off x="3000103" y="4867819"/>
          <a:ext cx="4262130" cy="304528"/>
        </p:xfrm>
        <a:graphic>
          <a:graphicData uri="http://schemas.openxmlformats.org/drawingml/2006/table">
            <a:tbl>
              <a:tblPr/>
              <a:tblGrid>
                <a:gridCol w="28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3" name="Zone tampon (en mémoire)"/>
          <p:cNvSpPr txBox="1"/>
          <p:nvPr/>
        </p:nvSpPr>
        <p:spPr>
          <a:xfrm>
            <a:off x="2481849" y="4366771"/>
            <a:ext cx="7228302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  <p:sp>
        <p:nvSpPr>
          <p:cNvPr id="494" name="Ligne"/>
          <p:cNvSpPr/>
          <p:nvPr/>
        </p:nvSpPr>
        <p:spPr>
          <a:xfrm flipH="1">
            <a:off x="994934" y="1770017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495" name="Tableau"/>
          <p:cNvGraphicFramePr/>
          <p:nvPr/>
        </p:nvGraphicFramePr>
        <p:xfrm>
          <a:off x="1184366" y="3449350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8D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re">
            <a:extLst>
              <a:ext uri="{FF2B5EF4-FFF2-40B4-BE49-F238E27FC236}">
                <a16:creationId xmlns:a16="http://schemas.microsoft.com/office/drawing/2014/main" id="{0619F34F-1695-8C4A-B884-6F52843385DF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476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byte[] tampon = new byte[64];…     byte[] tampon = new byte[64];    flux.Read(tampon, 0, 4);    int noAtomique = BitConverter.ToInt32(tampon, 0);    int longueurChaine = flux.ReadByte();    flux.Read(tampon, 0, longueurChaine);    string symbole = Encodi" descr="byte[] tampon = new byte[64];…     byte[] tampon = new byte[64];    flux.Read(tampon, 0, 4);    int noAtomique = BitConverter.ToInt32(tampon, 0);    int longueurChaine = flux.ReadByte();    flux.Read(tampon, 0, longueurChaine);    string symbole = Encoding.ASCII.GetString(tampon, 0, longueurChaine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3" y="1376530"/>
            <a:ext cx="7843388" cy="1666360"/>
          </a:xfrm>
          <a:prstGeom prst="rect">
            <a:avLst/>
          </a:prstGeom>
        </p:spPr>
      </p:pic>
      <p:sp>
        <p:nvSpPr>
          <p:cNvPr id="499" name="Ligne"/>
          <p:cNvSpPr/>
          <p:nvPr/>
        </p:nvSpPr>
        <p:spPr>
          <a:xfrm flipH="1">
            <a:off x="2319614" y="375557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00" name="Tableau"/>
          <p:cNvGraphicFramePr/>
          <p:nvPr/>
        </p:nvGraphicFramePr>
        <p:xfrm>
          <a:off x="3000103" y="4867819"/>
          <a:ext cx="4262130" cy="304528"/>
        </p:xfrm>
        <a:graphic>
          <a:graphicData uri="http://schemas.openxmlformats.org/drawingml/2006/table">
            <a:tbl>
              <a:tblPr/>
              <a:tblGrid>
                <a:gridCol w="28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2" name="Ligne"/>
          <p:cNvSpPr/>
          <p:nvPr/>
        </p:nvSpPr>
        <p:spPr>
          <a:xfrm flipH="1">
            <a:off x="994934" y="1972491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03" name="Tableau"/>
          <p:cNvGraphicFramePr/>
          <p:nvPr/>
        </p:nvGraphicFramePr>
        <p:xfrm>
          <a:off x="1184366" y="3449350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8D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re">
            <a:extLst>
              <a:ext uri="{FF2B5EF4-FFF2-40B4-BE49-F238E27FC236}">
                <a16:creationId xmlns:a16="http://schemas.microsoft.com/office/drawing/2014/main" id="{1B612539-0D8F-8540-8D62-91F27295AAB8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11" name="Flux (atomes.dat, chaîne avec octet de longueur)">
            <a:extLst>
              <a:ext uri="{FF2B5EF4-FFF2-40B4-BE49-F238E27FC236}">
                <a16:creationId xmlns:a16="http://schemas.microsoft.com/office/drawing/2014/main" id="{284B45A2-6A48-6641-98D7-6C387C647D2E}"/>
              </a:ext>
            </a:extLst>
          </p:cNvPr>
          <p:cNvSpPr txBox="1"/>
          <p:nvPr/>
        </p:nvSpPr>
        <p:spPr>
          <a:xfrm>
            <a:off x="636588" y="3001093"/>
            <a:ext cx="967304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(atomes.dat, chaîne avec octet de longueur)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E3EF41AD-B70F-E844-A190-C7EA9C7A2B17}"/>
              </a:ext>
            </a:extLst>
          </p:cNvPr>
          <p:cNvSpPr txBox="1"/>
          <p:nvPr/>
        </p:nvSpPr>
        <p:spPr>
          <a:xfrm>
            <a:off x="2481849" y="4366771"/>
            <a:ext cx="7228302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339508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byte[] tampon = new byte[64];…     byte[] tampon = new byte[64];    flux.Read(tampon, 0, 4);    int noAtomique = BitConverter.ToInt32(tampon, 0);    int longueurChaine = flux.ReadByte();    flux.Read(tampon, 0, longueurChaine);    string symbole = Encodi" descr="byte[] tampon = new byte[64];…     byte[] tampon = new byte[64];    flux.Read(tampon, 0, 4);    int noAtomique = BitConverter.ToInt32(tampon, 0);    int longueurChaine = flux.ReadByte();    flux.Read(tampon, 0, longueurChaine);    string symbole = Encoding.ASCII.GetString(tampon, 0, longueurChaine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3" y="1376530"/>
            <a:ext cx="7843388" cy="1666360"/>
          </a:xfrm>
          <a:prstGeom prst="rect">
            <a:avLst/>
          </a:prstGeom>
        </p:spPr>
      </p:pic>
      <p:sp>
        <p:nvSpPr>
          <p:cNvPr id="508" name="Ligne"/>
          <p:cNvSpPr/>
          <p:nvPr/>
        </p:nvSpPr>
        <p:spPr>
          <a:xfrm flipH="1">
            <a:off x="2606997" y="375557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09" name="Tableau"/>
          <p:cNvGraphicFramePr/>
          <p:nvPr/>
        </p:nvGraphicFramePr>
        <p:xfrm>
          <a:off x="3000103" y="4867819"/>
          <a:ext cx="4262130" cy="304528"/>
        </p:xfrm>
        <a:graphic>
          <a:graphicData uri="http://schemas.openxmlformats.org/drawingml/2006/table">
            <a:tbl>
              <a:tblPr/>
              <a:tblGrid>
                <a:gridCol w="28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1" name="Ligne"/>
          <p:cNvSpPr/>
          <p:nvPr/>
        </p:nvSpPr>
        <p:spPr>
          <a:xfrm flipH="1">
            <a:off x="994934" y="2410097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12" name="Tableau"/>
          <p:cNvGraphicFramePr/>
          <p:nvPr/>
        </p:nvGraphicFramePr>
        <p:xfrm>
          <a:off x="1184366" y="3449350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8D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re">
            <a:extLst>
              <a:ext uri="{FF2B5EF4-FFF2-40B4-BE49-F238E27FC236}">
                <a16:creationId xmlns:a16="http://schemas.microsoft.com/office/drawing/2014/main" id="{534D6A1E-E9F5-F842-94CF-347DE9ADCAE8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</a:p>
        </p:txBody>
      </p:sp>
      <p:sp>
        <p:nvSpPr>
          <p:cNvPr id="11" name="Flux (atomes.dat, chaîne avec octet de longueur)">
            <a:extLst>
              <a:ext uri="{FF2B5EF4-FFF2-40B4-BE49-F238E27FC236}">
                <a16:creationId xmlns:a16="http://schemas.microsoft.com/office/drawing/2014/main" id="{D0DAA2EA-6401-6A4C-8CCC-1D853AA62B87}"/>
              </a:ext>
            </a:extLst>
          </p:cNvPr>
          <p:cNvSpPr txBox="1"/>
          <p:nvPr/>
        </p:nvSpPr>
        <p:spPr>
          <a:xfrm>
            <a:off x="636588" y="3001093"/>
            <a:ext cx="967304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(atomes.dat, chaîne avec octet de longueur)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F7A21C19-D289-9845-BA83-8E3720B57AE1}"/>
              </a:ext>
            </a:extLst>
          </p:cNvPr>
          <p:cNvSpPr txBox="1"/>
          <p:nvPr/>
        </p:nvSpPr>
        <p:spPr>
          <a:xfrm>
            <a:off x="2481849" y="4366771"/>
            <a:ext cx="7228302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23754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byte[] tampon = new byte[64];…     byte[] tampon = new byte[64];    flux.Read(tampon, 0, 4);    int noAtomique = BitConverter.ToInt32(tampon, 0);    int longueurChaine = flux.ReadByte();    flux.Read(tampon, 0, longueurChaine);    string symbole = Encodi" descr="byte[] tampon = new byte[64];…     byte[] tampon = new byte[64];    flux.Read(tampon, 0, 4);    int noAtomique = BitConverter.ToInt32(tampon, 0);    int longueurChaine = flux.ReadByte();    flux.Read(tampon, 0, longueurChaine);    string symbole = Encoding.ASCII.GetString(tampon, 0, longueurChaine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3" y="1376530"/>
            <a:ext cx="7843388" cy="1666360"/>
          </a:xfrm>
          <a:prstGeom prst="rect">
            <a:avLst/>
          </a:prstGeom>
        </p:spPr>
      </p:pic>
      <p:sp>
        <p:nvSpPr>
          <p:cNvPr id="517" name="Ligne"/>
          <p:cNvSpPr/>
          <p:nvPr/>
        </p:nvSpPr>
        <p:spPr>
          <a:xfrm flipH="1">
            <a:off x="2881317" y="375557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18" name="Tableau"/>
          <p:cNvGraphicFramePr/>
          <p:nvPr/>
        </p:nvGraphicFramePr>
        <p:xfrm>
          <a:off x="3000103" y="4867819"/>
          <a:ext cx="4262130" cy="304528"/>
        </p:xfrm>
        <a:graphic>
          <a:graphicData uri="http://schemas.openxmlformats.org/drawingml/2006/table">
            <a:tbl>
              <a:tblPr/>
              <a:tblGrid>
                <a:gridCol w="28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0" name="Ligne"/>
          <p:cNvSpPr/>
          <p:nvPr/>
        </p:nvSpPr>
        <p:spPr>
          <a:xfrm flipH="1">
            <a:off x="994934" y="2616101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21" name="Tableau"/>
          <p:cNvGraphicFramePr/>
          <p:nvPr/>
        </p:nvGraphicFramePr>
        <p:xfrm>
          <a:off x="1184366" y="3449350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8D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re">
            <a:extLst>
              <a:ext uri="{FF2B5EF4-FFF2-40B4-BE49-F238E27FC236}">
                <a16:creationId xmlns:a16="http://schemas.microsoft.com/office/drawing/2014/main" id="{59F9C370-F77D-0F46-81CB-9DA324C77758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11" name="Flux (atomes.dat, chaîne avec octet de longueur)">
            <a:extLst>
              <a:ext uri="{FF2B5EF4-FFF2-40B4-BE49-F238E27FC236}">
                <a16:creationId xmlns:a16="http://schemas.microsoft.com/office/drawing/2014/main" id="{20C5454A-DFB8-354C-8E2F-E0A52F60B11F}"/>
              </a:ext>
            </a:extLst>
          </p:cNvPr>
          <p:cNvSpPr txBox="1"/>
          <p:nvPr/>
        </p:nvSpPr>
        <p:spPr>
          <a:xfrm>
            <a:off x="636588" y="3001093"/>
            <a:ext cx="967304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(atomes.dat, chaîne avec octet de longueur)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CA018D36-FA4D-1446-8403-F8AB7BC20699}"/>
              </a:ext>
            </a:extLst>
          </p:cNvPr>
          <p:cNvSpPr txBox="1"/>
          <p:nvPr/>
        </p:nvSpPr>
        <p:spPr>
          <a:xfrm>
            <a:off x="2481849" y="4366771"/>
            <a:ext cx="7228302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94095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flux.Read(tampon, 0, 8);…     flux.Read(tampon, 0, 8);    double poidsAtomique = BitConverter.ToDouble(tampon, 0);    longueurChaine = flux.ReadByte();    flux.Read(tampon, 0, longueurChaine);    string nom = Encoding.ASCII.GetString(tampon, 0, longueurC" descr="flux.Read(tampon, 0, 8);…     flux.Read(tampon, 0, 8);    double poidsAtomique = BitConverter.ToDouble(tampon, 0);    longueurChaine = flux.ReadByte();    flux.Read(tampon, 0, longueurChaine);    string nom = Encoding.ASCII.GetString(tampon, 0, longueurChaine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3" y="1376530"/>
            <a:ext cx="7434013" cy="1450823"/>
          </a:xfrm>
          <a:prstGeom prst="rect">
            <a:avLst/>
          </a:prstGeom>
        </p:spPr>
      </p:pic>
      <p:sp>
        <p:nvSpPr>
          <p:cNvPr id="526" name="Ligne"/>
          <p:cNvSpPr/>
          <p:nvPr/>
        </p:nvSpPr>
        <p:spPr>
          <a:xfrm flipH="1">
            <a:off x="5160786" y="3762102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27" name="Tableau"/>
          <p:cNvGraphicFramePr/>
          <p:nvPr/>
        </p:nvGraphicFramePr>
        <p:xfrm>
          <a:off x="3029716" y="4867819"/>
          <a:ext cx="4262130" cy="304528"/>
        </p:xfrm>
        <a:graphic>
          <a:graphicData uri="http://schemas.openxmlformats.org/drawingml/2006/table">
            <a:tbl>
              <a:tblPr/>
              <a:tblGrid>
                <a:gridCol w="28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9" name="Tableau"/>
          <p:cNvGraphicFramePr/>
          <p:nvPr/>
        </p:nvGraphicFramePr>
        <p:xfrm>
          <a:off x="1184366" y="3449350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8D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1" name="Ligne"/>
          <p:cNvSpPr/>
          <p:nvPr/>
        </p:nvSpPr>
        <p:spPr>
          <a:xfrm flipH="1">
            <a:off x="994934" y="1773547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10" name="Titre">
            <a:extLst>
              <a:ext uri="{FF2B5EF4-FFF2-40B4-BE49-F238E27FC236}">
                <a16:creationId xmlns:a16="http://schemas.microsoft.com/office/drawing/2014/main" id="{B15C3EC1-B16C-6C42-B509-773F76F1F2EC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11" name="Flux (atomes.dat, chaîne avec octet de longueur)">
            <a:extLst>
              <a:ext uri="{FF2B5EF4-FFF2-40B4-BE49-F238E27FC236}">
                <a16:creationId xmlns:a16="http://schemas.microsoft.com/office/drawing/2014/main" id="{1D4966A1-3EAF-6242-A963-DF091C4D9D3E}"/>
              </a:ext>
            </a:extLst>
          </p:cNvPr>
          <p:cNvSpPr txBox="1"/>
          <p:nvPr/>
        </p:nvSpPr>
        <p:spPr>
          <a:xfrm>
            <a:off x="636588" y="3001093"/>
            <a:ext cx="967304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(atomes.dat, chaîne avec octet de longueur)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AAA64F54-4688-FE49-B143-F95FF812FEC8}"/>
              </a:ext>
            </a:extLst>
          </p:cNvPr>
          <p:cNvSpPr txBox="1"/>
          <p:nvPr/>
        </p:nvSpPr>
        <p:spPr>
          <a:xfrm>
            <a:off x="2481849" y="4366771"/>
            <a:ext cx="7228302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32168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flux.Read(tampon, 0, 8);…     flux.Read(tampon, 0, 8);    double poidsAtomique = BitConverter.ToDouble(tampon, 0);    longueurChaine = flux.ReadByte();    flux.Read(tampon, 0, longueurChaine);    string nom = Encoding.ASCII.GetString(tampon, 0, longueurC" descr="flux.Read(tampon, 0, 8);…     flux.Read(tampon, 0, 8);    double poidsAtomique = BitConverter.ToDouble(tampon, 0);    longueurChaine = flux.ReadByte();    flux.Read(tampon, 0, longueurChaine);    string nom = Encoding.ASCII.GetString(tampon, 0, longueurChaine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3" y="1376530"/>
            <a:ext cx="7434013" cy="1450823"/>
          </a:xfrm>
          <a:prstGeom prst="rect">
            <a:avLst/>
          </a:prstGeom>
        </p:spPr>
      </p:pic>
      <p:sp>
        <p:nvSpPr>
          <p:cNvPr id="535" name="Ligne"/>
          <p:cNvSpPr/>
          <p:nvPr/>
        </p:nvSpPr>
        <p:spPr>
          <a:xfrm flipH="1">
            <a:off x="5441637" y="3762102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36" name="Tableau"/>
          <p:cNvGraphicFramePr/>
          <p:nvPr/>
        </p:nvGraphicFramePr>
        <p:xfrm>
          <a:off x="3029716" y="4867819"/>
          <a:ext cx="4262130" cy="304528"/>
        </p:xfrm>
        <a:graphic>
          <a:graphicData uri="http://schemas.openxmlformats.org/drawingml/2006/table">
            <a:tbl>
              <a:tblPr/>
              <a:tblGrid>
                <a:gridCol w="28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6C00"/>
                          </a:solidFill>
                        </a:rPr>
                        <a:t>09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" name="Tableau"/>
          <p:cNvGraphicFramePr/>
          <p:nvPr/>
        </p:nvGraphicFramePr>
        <p:xfrm>
          <a:off x="1184366" y="3449350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6C00"/>
                          </a:solidFill>
                        </a:rPr>
                        <a:t>09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8D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0" name="Ligne"/>
          <p:cNvSpPr/>
          <p:nvPr/>
        </p:nvSpPr>
        <p:spPr>
          <a:xfrm flipH="1">
            <a:off x="994934" y="2213271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10" name="Titre">
            <a:extLst>
              <a:ext uri="{FF2B5EF4-FFF2-40B4-BE49-F238E27FC236}">
                <a16:creationId xmlns:a16="http://schemas.microsoft.com/office/drawing/2014/main" id="{BC4BDE2A-9AFC-2A4B-BCD9-1E53CC096C75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11" name="Flux (atomes.dat, chaîne avec octet de longueur)">
            <a:extLst>
              <a:ext uri="{FF2B5EF4-FFF2-40B4-BE49-F238E27FC236}">
                <a16:creationId xmlns:a16="http://schemas.microsoft.com/office/drawing/2014/main" id="{ABFE9498-3B04-8047-89FB-74D791980EFD}"/>
              </a:ext>
            </a:extLst>
          </p:cNvPr>
          <p:cNvSpPr txBox="1"/>
          <p:nvPr/>
        </p:nvSpPr>
        <p:spPr>
          <a:xfrm>
            <a:off x="636588" y="3001093"/>
            <a:ext cx="967304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(atomes.dat, chaîne avec octet de longueur)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4395ACF2-5AAC-504F-8D8E-416FA114E079}"/>
              </a:ext>
            </a:extLst>
          </p:cNvPr>
          <p:cNvSpPr txBox="1"/>
          <p:nvPr/>
        </p:nvSpPr>
        <p:spPr>
          <a:xfrm>
            <a:off x="2481849" y="4366771"/>
            <a:ext cx="7228302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148437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flux.Read(tampon, 0, 8);…     flux.Read(tampon, 0, 8);    double poidsAtomique = BitConverter.ToDouble(tampon, 0);    longueurChaine = flux.ReadByte();    flux.Read(tampon, 0, longueurChaine);    string nom = Encoding.ASCII.GetString(tampon, 0, longueurC" descr="flux.Read(tampon, 0, 8);…     flux.Read(tampon, 0, 8);    double poidsAtomique = BitConverter.ToDouble(tampon, 0);    longueurChaine = flux.ReadByte();    flux.Read(tampon, 0, longueurChaine);    string nom = Encoding.ASCII.GetString(tampon, 0, longueurChaine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3" y="1376530"/>
            <a:ext cx="7434013" cy="1450823"/>
          </a:xfrm>
          <a:prstGeom prst="rect">
            <a:avLst/>
          </a:prstGeom>
        </p:spPr>
      </p:pic>
      <p:sp>
        <p:nvSpPr>
          <p:cNvPr id="544" name="Ligne"/>
          <p:cNvSpPr/>
          <p:nvPr/>
        </p:nvSpPr>
        <p:spPr>
          <a:xfrm flipH="1">
            <a:off x="8008489" y="3762102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45" name="Tableau"/>
          <p:cNvGraphicFramePr/>
          <p:nvPr/>
        </p:nvGraphicFramePr>
        <p:xfrm>
          <a:off x="3029716" y="4867819"/>
          <a:ext cx="4262130" cy="304528"/>
        </p:xfrm>
        <a:graphic>
          <a:graphicData uri="http://schemas.openxmlformats.org/drawingml/2006/table">
            <a:tbl>
              <a:tblPr/>
              <a:tblGrid>
                <a:gridCol w="28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1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7" name="Tableau"/>
          <p:cNvGraphicFramePr/>
          <p:nvPr/>
        </p:nvGraphicFramePr>
        <p:xfrm>
          <a:off x="1184366" y="3449350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3CE7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777775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6C00"/>
                          </a:solidFill>
                        </a:rPr>
                        <a:t>09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8D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9" name="Ligne"/>
          <p:cNvSpPr/>
          <p:nvPr/>
        </p:nvSpPr>
        <p:spPr>
          <a:xfrm flipH="1">
            <a:off x="994934" y="2422277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10" name="Titre">
            <a:extLst>
              <a:ext uri="{FF2B5EF4-FFF2-40B4-BE49-F238E27FC236}">
                <a16:creationId xmlns:a16="http://schemas.microsoft.com/office/drawing/2014/main" id="{66F18B58-7FD8-6148-88B1-0F03DF364D2F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11" name="Flux (atomes.dat, chaîne avec octet de longueur)">
            <a:extLst>
              <a:ext uri="{FF2B5EF4-FFF2-40B4-BE49-F238E27FC236}">
                <a16:creationId xmlns:a16="http://schemas.microsoft.com/office/drawing/2014/main" id="{4A1A0811-CBE9-DE46-9DBA-7A5A941CCB42}"/>
              </a:ext>
            </a:extLst>
          </p:cNvPr>
          <p:cNvSpPr txBox="1"/>
          <p:nvPr/>
        </p:nvSpPr>
        <p:spPr>
          <a:xfrm>
            <a:off x="636588" y="3001093"/>
            <a:ext cx="967304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(atomes.dat, chaîne avec octet de longueur)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893C3257-4BDB-BA46-8986-7F4A9870F63B}"/>
              </a:ext>
            </a:extLst>
          </p:cNvPr>
          <p:cNvSpPr txBox="1"/>
          <p:nvPr/>
        </p:nvSpPr>
        <p:spPr>
          <a:xfrm>
            <a:off x="2481849" y="4366771"/>
            <a:ext cx="7228302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141426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Flot d’octets (flux —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stream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0806859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Quand on manipule un fichier, l’application manipule ce qu’on appelle un flot d’octets.  Nous n’avons pas d’idée de « lignes »; il ne voit qu’une suite d’octets.  C’est à nous de structurer et de manipuler ce flux pour récupérer nos données et les enregistrer.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F05602A3-A101-1C4C-9EF3-43E67CA8CAA9}"/>
              </a:ext>
            </a:extLst>
          </p:cNvPr>
          <p:cNvGraphicFramePr>
            <a:graphicFrameLocks noGrp="1"/>
          </p:cNvGraphicFramePr>
          <p:nvPr/>
        </p:nvGraphicFramePr>
        <p:xfrm>
          <a:off x="4569870" y="3429000"/>
          <a:ext cx="33964930" cy="860612"/>
        </p:xfrm>
        <a:graphic>
          <a:graphicData uri="http://schemas.openxmlformats.org/drawingml/2006/table">
            <a:tbl>
              <a:tblPr/>
              <a:tblGrid>
                <a:gridCol w="1002655">
                  <a:extLst>
                    <a:ext uri="{9D8B030D-6E8A-4147-A177-3AD203B41FA5}">
                      <a16:colId xmlns:a16="http://schemas.microsoft.com/office/drawing/2014/main" val="413660273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2409335161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1663448295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2439278366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1166188179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2498098617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577815788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1338218129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2969538756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3286175722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1721855725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2506716850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249495485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1880526711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2530800071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370648203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3733168691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1280718707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3884798872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2157167711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2213775874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1343919871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1492012253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2449714992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183565834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424824294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2798357134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3567092870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154315819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394638670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2755417123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2359315854"/>
                    </a:ext>
                  </a:extLst>
                </a:gridCol>
                <a:gridCol w="994299">
                  <a:extLst>
                    <a:ext uri="{9D8B030D-6E8A-4147-A177-3AD203B41FA5}">
                      <a16:colId xmlns:a16="http://schemas.microsoft.com/office/drawing/2014/main" val="1751252967"/>
                    </a:ext>
                  </a:extLst>
                </a:gridCol>
                <a:gridCol w="1002655">
                  <a:extLst>
                    <a:ext uri="{9D8B030D-6E8A-4147-A177-3AD203B41FA5}">
                      <a16:colId xmlns:a16="http://schemas.microsoft.com/office/drawing/2014/main" val="2032845925"/>
                    </a:ext>
                  </a:extLst>
                </a:gridCol>
              </a:tblGrid>
              <a:tr h="860612"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48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20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54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E3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A5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9B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C4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20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F0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3F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48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79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64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72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6F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67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72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6F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67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65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65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02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00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00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00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48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65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50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8d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97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6E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12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03</a:t>
                      </a:r>
                      <a:endParaRPr lang="fr-CA" sz="160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 dirty="0">
                          <a:solidFill>
                            <a:srgbClr val="15A327"/>
                          </a:solidFill>
                          <a:effectLst/>
                          <a:latin typeface="Helvetica Neue" panose="02000503000000020004" pitchFamily="2" charset="0"/>
                        </a:rPr>
                        <a:t>…</a:t>
                      </a:r>
                      <a:endParaRPr lang="fr-CA" sz="1600" dirty="0">
                        <a:effectLst/>
                      </a:endParaRPr>
                    </a:p>
                  </a:txBody>
                  <a:tcPr marL="33421" marR="33421" marT="33421" marB="33421" anchor="ctr">
                    <a:lnL w="9525" cap="flat" cmpd="sng" algn="ctr">
                      <a:solidFill>
                        <a:srgbClr val="909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2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745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82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-2.06966 -0.003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90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lireAtomesVersion3()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315AA1-7757-CB4D-A5EB-D3EAE69F2462}"/>
              </a:ext>
            </a:extLst>
          </p:cNvPr>
          <p:cNvSpPr/>
          <p:nvPr/>
        </p:nvSpPr>
        <p:spPr>
          <a:xfrm>
            <a:off x="636587" y="1136650"/>
            <a:ext cx="11292653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lireAtomesVersion3()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flux =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"atomes2.dat"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.Open);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(flux.Position &lt; flux.Length)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tampon =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[32];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flux.Read(tampon, 0, 32);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noAtomique =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BitConverter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.ToInt32(tampon, 0);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symbole =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.ASCII.GetString(tampon, 4, 2).Trim();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poidsAtomique =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BitConverter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.ToDouble(tampon, 6);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nom =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.ASCII.GetString(tampon, 14, 18).Trim();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.WriteLine(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"{0,3} -- {3,-2} -- {1,-15} Poids: {2}"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noAtomique, nom, poidsAtomique, symbole);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flux.Close();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456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byte[] tampon = new byte[32];…    byte[] tampon = new byte[32];   flux.Read(tampon, 0, 32);   int noAtomique = BitConverter.ToInt32(tampon, 0);   string symbole = Encoding.ASCII.GetString(tampon, 4, 2).Trim();   double poidsAtomique = BitConverter.ToDoub" descr="byte[] tampon = new byte[32];…    byte[] tampon = new byte[32];   flux.Read(tampon, 0, 32);   int noAtomique = BitConverter.ToInt32(tampon, 0);   string symbole = Encoding.ASCII.GetString(tampon, 4, 2).Trim();   double poidsAtomique = BitConverter.ToDouble(tampon, 6);   string nom = Encoding.ASCII.GetString(tampon, 14, 18).Trim(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506" y="1350405"/>
            <a:ext cx="7600995" cy="1781693"/>
          </a:xfrm>
          <a:prstGeom prst="rect">
            <a:avLst/>
          </a:prstGeom>
        </p:spPr>
      </p:pic>
      <p:sp>
        <p:nvSpPr>
          <p:cNvPr id="556" name="Ligne"/>
          <p:cNvSpPr/>
          <p:nvPr/>
        </p:nvSpPr>
        <p:spPr>
          <a:xfrm flipH="1">
            <a:off x="1235397" y="380129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558" name="Ligne"/>
          <p:cNvSpPr/>
          <p:nvPr/>
        </p:nvSpPr>
        <p:spPr>
          <a:xfrm flipH="1">
            <a:off x="994934" y="1770017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60" name="Tableau"/>
          <p:cNvGraphicFramePr/>
          <p:nvPr/>
        </p:nvGraphicFramePr>
        <p:xfrm>
          <a:off x="1266009" y="4935748"/>
          <a:ext cx="9666528" cy="304528"/>
        </p:xfrm>
        <a:graphic>
          <a:graphicData uri="http://schemas.openxmlformats.org/drawingml/2006/table">
            <a:tbl>
              <a:tblPr/>
              <a:tblGrid>
                <a:gridCol w="30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30207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??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1" name="Tableau"/>
          <p:cNvGraphicFramePr/>
          <p:nvPr/>
        </p:nvGraphicFramePr>
        <p:xfrm>
          <a:off x="1230086" y="3496491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Flux (atomes2.dat, chaînes de longueur fixe, complétées avec des blancs)">
            <a:extLst>
              <a:ext uri="{FF2B5EF4-FFF2-40B4-BE49-F238E27FC236}">
                <a16:creationId xmlns:a16="http://schemas.microsoft.com/office/drawing/2014/main" id="{A786D4E4-14E1-BA41-B972-AF30C16C72D9}"/>
              </a:ext>
            </a:extLst>
          </p:cNvPr>
          <p:cNvSpPr txBox="1"/>
          <p:nvPr/>
        </p:nvSpPr>
        <p:spPr>
          <a:xfrm>
            <a:off x="636587" y="3020620"/>
            <a:ext cx="11376723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(atomes2.dat, chaînes de longueur fixe, complétées avec des blancs)</a:t>
            </a:r>
          </a:p>
        </p:txBody>
      </p:sp>
      <p:sp>
        <p:nvSpPr>
          <p:cNvPr id="11" name="Zone tampon (en mémoire)">
            <a:extLst>
              <a:ext uri="{FF2B5EF4-FFF2-40B4-BE49-F238E27FC236}">
                <a16:creationId xmlns:a16="http://schemas.microsoft.com/office/drawing/2014/main" id="{66BE9268-2FD6-A241-8912-E584370B9D7E}"/>
              </a:ext>
            </a:extLst>
          </p:cNvPr>
          <p:cNvSpPr txBox="1"/>
          <p:nvPr/>
        </p:nvSpPr>
        <p:spPr>
          <a:xfrm>
            <a:off x="849506" y="4426495"/>
            <a:ext cx="850139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  <p:sp>
        <p:nvSpPr>
          <p:cNvPr id="12" name="Titre">
            <a:extLst>
              <a:ext uri="{FF2B5EF4-FFF2-40B4-BE49-F238E27FC236}">
                <a16:creationId xmlns:a16="http://schemas.microsoft.com/office/drawing/2014/main" id="{0142F860-BC2C-1246-9D38-BA4C9437C5D9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</a:p>
        </p:txBody>
      </p:sp>
    </p:spTree>
    <p:extLst>
      <p:ext uri="{BB962C8B-B14F-4D97-AF65-F5344CB8AC3E}">
        <p14:creationId xmlns:p14="http://schemas.microsoft.com/office/powerpoint/2010/main" val="163294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byte[] tampon = new byte[32];…    byte[] tampon = new byte[32];   flux.Read(tampon, 0, 32);   int noAtomique = BitConverter.ToInt32(tampon, 0);   string symbole = Encoding.ASCII.GetString(tampon, 4, 2).Trim();   double poidsAtomique = BitConverter.ToDoub" descr="byte[] tampon = new byte[32];…    byte[] tampon = new byte[32];   flux.Read(tampon, 0, 32);   int noAtomique = BitConverter.ToInt32(tampon, 0);   string symbole = Encoding.ASCII.GetString(tampon, 4, 2).Trim();   double poidsAtomique = BitConverter.ToDouble(tampon, 6);   string nom = Encoding.ASCII.GetString(tampon, 14, 18).Trim(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506" y="1350405"/>
            <a:ext cx="7600995" cy="1781693"/>
          </a:xfrm>
          <a:prstGeom prst="rect">
            <a:avLst/>
          </a:prstGeom>
        </p:spPr>
      </p:pic>
      <p:sp>
        <p:nvSpPr>
          <p:cNvPr id="565" name="Ligne"/>
          <p:cNvSpPr/>
          <p:nvPr/>
        </p:nvSpPr>
        <p:spPr>
          <a:xfrm flipH="1">
            <a:off x="10346740" y="380129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566" name="Ligne"/>
          <p:cNvSpPr/>
          <p:nvPr/>
        </p:nvSpPr>
        <p:spPr>
          <a:xfrm flipH="1">
            <a:off x="994934" y="2005148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567" name="Flux (atomes2.dat, chaînes de longueur fixe, complétées avec des blancs)"/>
          <p:cNvSpPr txBox="1"/>
          <p:nvPr/>
        </p:nvSpPr>
        <p:spPr>
          <a:xfrm>
            <a:off x="636587" y="3020620"/>
            <a:ext cx="11376723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(atomes2.dat, chaînes de longueur fixe, complétées avec des blancs)</a:t>
            </a:r>
          </a:p>
        </p:txBody>
      </p:sp>
      <p:graphicFrame>
        <p:nvGraphicFramePr>
          <p:cNvPr id="568" name="Tableau"/>
          <p:cNvGraphicFramePr/>
          <p:nvPr/>
        </p:nvGraphicFramePr>
        <p:xfrm>
          <a:off x="1305198" y="4861779"/>
          <a:ext cx="9101632" cy="304528"/>
        </p:xfrm>
        <a:graphic>
          <a:graphicData uri="http://schemas.openxmlformats.org/drawingml/2006/table">
            <a:tbl>
              <a:tblPr/>
              <a:tblGrid>
                <a:gridCol w="28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9" name="Zone tampon (en mémoire)"/>
          <p:cNvSpPr txBox="1"/>
          <p:nvPr/>
        </p:nvSpPr>
        <p:spPr>
          <a:xfrm>
            <a:off x="849506" y="4426495"/>
            <a:ext cx="850139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  <p:graphicFrame>
        <p:nvGraphicFramePr>
          <p:cNvPr id="570" name="Tableau"/>
          <p:cNvGraphicFramePr/>
          <p:nvPr/>
        </p:nvGraphicFramePr>
        <p:xfrm>
          <a:off x="1230086" y="3496491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re">
            <a:extLst>
              <a:ext uri="{FF2B5EF4-FFF2-40B4-BE49-F238E27FC236}">
                <a16:creationId xmlns:a16="http://schemas.microsoft.com/office/drawing/2014/main" id="{0F54C79D-34E0-3242-966E-291939165852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</a:p>
        </p:txBody>
      </p:sp>
    </p:spTree>
    <p:extLst>
      <p:ext uri="{BB962C8B-B14F-4D97-AF65-F5344CB8AC3E}">
        <p14:creationId xmlns:p14="http://schemas.microsoft.com/office/powerpoint/2010/main" val="102231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byte[] tampon = new byte[32];…    byte[] tampon = new byte[32];   flux.Read(tampon, 0, 32);   int noAtomique = BitConverter.ToInt32(tampon, 0);   string symbole = Encoding.ASCII.GetString(tampon, 4, 2).Trim();   double poidsAtomique = BitConverter.ToDoub" descr="byte[] tampon = new byte[32];…    byte[] tampon = new byte[32];   flux.Read(tampon, 0, 32);   int noAtomique = BitConverter.ToInt32(tampon, 0);   string symbole = Encoding.ASCII.GetString(tampon, 4, 2).Trim();   double poidsAtomique = BitConverter.ToDouble(tampon, 6);   string nom = Encoding.ASCII.GetString(tampon, 14, 18).Trim(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506" y="1350405"/>
            <a:ext cx="7600995" cy="1781693"/>
          </a:xfrm>
          <a:prstGeom prst="rect">
            <a:avLst/>
          </a:prstGeom>
        </p:spPr>
      </p:pic>
      <p:sp>
        <p:nvSpPr>
          <p:cNvPr id="574" name="Ligne"/>
          <p:cNvSpPr/>
          <p:nvPr/>
        </p:nvSpPr>
        <p:spPr>
          <a:xfrm flipH="1">
            <a:off x="10346740" y="380129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575" name="Ligne"/>
          <p:cNvSpPr/>
          <p:nvPr/>
        </p:nvSpPr>
        <p:spPr>
          <a:xfrm flipH="1">
            <a:off x="994934" y="2241251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78" name="Tableau"/>
          <p:cNvGraphicFramePr/>
          <p:nvPr/>
        </p:nvGraphicFramePr>
        <p:xfrm>
          <a:off x="1230086" y="3496491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9" name="Tableau"/>
          <p:cNvGraphicFramePr/>
          <p:nvPr/>
        </p:nvGraphicFramePr>
        <p:xfrm>
          <a:off x="1305198" y="4861779"/>
          <a:ext cx="9101632" cy="304528"/>
        </p:xfrm>
        <a:graphic>
          <a:graphicData uri="http://schemas.openxmlformats.org/drawingml/2006/table">
            <a:tbl>
              <a:tblPr/>
              <a:tblGrid>
                <a:gridCol w="28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re">
            <a:extLst>
              <a:ext uri="{FF2B5EF4-FFF2-40B4-BE49-F238E27FC236}">
                <a16:creationId xmlns:a16="http://schemas.microsoft.com/office/drawing/2014/main" id="{6D080394-AFF2-574B-9B70-75BF0247BBFD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</a:p>
        </p:txBody>
      </p:sp>
      <p:sp>
        <p:nvSpPr>
          <p:cNvPr id="11" name="Flux (atomes2.dat, chaînes de longueur fixe, complétées avec des blancs)">
            <a:extLst>
              <a:ext uri="{FF2B5EF4-FFF2-40B4-BE49-F238E27FC236}">
                <a16:creationId xmlns:a16="http://schemas.microsoft.com/office/drawing/2014/main" id="{32199C29-4213-654B-BA50-9B6F18C1155D}"/>
              </a:ext>
            </a:extLst>
          </p:cNvPr>
          <p:cNvSpPr txBox="1"/>
          <p:nvPr/>
        </p:nvSpPr>
        <p:spPr>
          <a:xfrm>
            <a:off x="636587" y="3020620"/>
            <a:ext cx="11376723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(atomes2.dat, chaînes de longueur fixe, complétées avec des blancs)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2335AF77-C43A-704B-8B39-68226160A7D3}"/>
              </a:ext>
            </a:extLst>
          </p:cNvPr>
          <p:cNvSpPr txBox="1"/>
          <p:nvPr/>
        </p:nvSpPr>
        <p:spPr>
          <a:xfrm>
            <a:off x="849506" y="4426495"/>
            <a:ext cx="850139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17963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byte[] tampon = new byte[32];…    byte[] tampon = new byte[32];   flux.Read(tampon, 0, 32);   int noAtomique = BitConverter.ToInt32(tampon, 0);   string symbole = Encoding.ASCII.GetString(tampon, 4, 2).Trim();   double poidsAtomique = BitConverter.ToDoub" descr="byte[] tampon = new byte[32];…    byte[] tampon = new byte[32];   flux.Read(tampon, 0, 32);   int noAtomique = BitConverter.ToInt32(tampon, 0);   string symbole = Encoding.ASCII.GetString(tampon, 4, 2).Trim();   double poidsAtomique = BitConverter.ToDouble(tampon, 6);   string nom = Encoding.ASCII.GetString(tampon, 14, 18).Trim(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506" y="1350405"/>
            <a:ext cx="7600995" cy="1781693"/>
          </a:xfrm>
          <a:prstGeom prst="rect">
            <a:avLst/>
          </a:prstGeom>
        </p:spPr>
      </p:pic>
      <p:sp>
        <p:nvSpPr>
          <p:cNvPr id="583" name="Ligne"/>
          <p:cNvSpPr/>
          <p:nvPr/>
        </p:nvSpPr>
        <p:spPr>
          <a:xfrm flipH="1">
            <a:off x="10346740" y="380129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584" name="Ligne"/>
          <p:cNvSpPr/>
          <p:nvPr/>
        </p:nvSpPr>
        <p:spPr>
          <a:xfrm flipH="1">
            <a:off x="994934" y="2457367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87" name="Tableau"/>
          <p:cNvGraphicFramePr/>
          <p:nvPr/>
        </p:nvGraphicFramePr>
        <p:xfrm>
          <a:off x="1230086" y="3496491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8" name="Tableau"/>
          <p:cNvGraphicFramePr/>
          <p:nvPr/>
        </p:nvGraphicFramePr>
        <p:xfrm>
          <a:off x="1305198" y="4861779"/>
          <a:ext cx="9101632" cy="304528"/>
        </p:xfrm>
        <a:graphic>
          <a:graphicData uri="http://schemas.openxmlformats.org/drawingml/2006/table">
            <a:tbl>
              <a:tblPr/>
              <a:tblGrid>
                <a:gridCol w="28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re">
            <a:extLst>
              <a:ext uri="{FF2B5EF4-FFF2-40B4-BE49-F238E27FC236}">
                <a16:creationId xmlns:a16="http://schemas.microsoft.com/office/drawing/2014/main" id="{C0D5A9A1-204A-D24D-B821-D5CB38EEFA96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</a:p>
        </p:txBody>
      </p:sp>
      <p:sp>
        <p:nvSpPr>
          <p:cNvPr id="11" name="Flux (atomes2.dat, chaînes de longueur fixe, complétées avec des blancs)">
            <a:extLst>
              <a:ext uri="{FF2B5EF4-FFF2-40B4-BE49-F238E27FC236}">
                <a16:creationId xmlns:a16="http://schemas.microsoft.com/office/drawing/2014/main" id="{958230D0-E496-F944-BED1-B6BFB2530EF3}"/>
              </a:ext>
            </a:extLst>
          </p:cNvPr>
          <p:cNvSpPr txBox="1"/>
          <p:nvPr/>
        </p:nvSpPr>
        <p:spPr>
          <a:xfrm>
            <a:off x="636587" y="3020620"/>
            <a:ext cx="11376723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(atomes2.dat, chaînes de longueur fixe, complétées avec des blancs)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3BDC6968-737D-AA40-82A4-B27C6C29B35F}"/>
              </a:ext>
            </a:extLst>
          </p:cNvPr>
          <p:cNvSpPr txBox="1"/>
          <p:nvPr/>
        </p:nvSpPr>
        <p:spPr>
          <a:xfrm>
            <a:off x="849506" y="4426495"/>
            <a:ext cx="850139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296592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byte[] tampon = new byte[32];…    byte[] tampon = new byte[32];   flux.Read(tampon, 0, 32);   int noAtomique = BitConverter.ToInt32(tampon, 0);   string symbole = Encoding.ASCII.GetString(tampon, 4, 2).Trim();   double poidsAtomique = BitConverter.ToDoub" descr="byte[] tampon = new byte[32];…    byte[] tampon = new byte[32];   flux.Read(tampon, 0, 32);   int noAtomique = BitConverter.ToInt32(tampon, 0);   string symbole = Encoding.ASCII.GetString(tampon, 4, 2).Trim();   double poidsAtomique = BitConverter.ToDouble(tampon, 6);   string nom = Encoding.ASCII.GetString(tampon, 14, 18).Trim(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506" y="1350405"/>
            <a:ext cx="7600995" cy="1781693"/>
          </a:xfrm>
          <a:prstGeom prst="rect">
            <a:avLst/>
          </a:prstGeom>
        </p:spPr>
      </p:pic>
      <p:sp>
        <p:nvSpPr>
          <p:cNvPr id="592" name="Ligne"/>
          <p:cNvSpPr/>
          <p:nvPr/>
        </p:nvSpPr>
        <p:spPr>
          <a:xfrm flipH="1">
            <a:off x="10346740" y="380129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593" name="Ligne"/>
          <p:cNvSpPr/>
          <p:nvPr/>
        </p:nvSpPr>
        <p:spPr>
          <a:xfrm flipH="1">
            <a:off x="994934" y="2693670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596" name="Tableau"/>
          <p:cNvGraphicFramePr/>
          <p:nvPr/>
        </p:nvGraphicFramePr>
        <p:xfrm>
          <a:off x="1230086" y="3496491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7" name="Tableau"/>
          <p:cNvGraphicFramePr/>
          <p:nvPr/>
        </p:nvGraphicFramePr>
        <p:xfrm>
          <a:off x="1305198" y="4861779"/>
          <a:ext cx="9101632" cy="304528"/>
        </p:xfrm>
        <a:graphic>
          <a:graphicData uri="http://schemas.openxmlformats.org/drawingml/2006/table">
            <a:tbl>
              <a:tblPr/>
              <a:tblGrid>
                <a:gridCol w="28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AE9400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re">
            <a:extLst>
              <a:ext uri="{FF2B5EF4-FFF2-40B4-BE49-F238E27FC236}">
                <a16:creationId xmlns:a16="http://schemas.microsoft.com/office/drawing/2014/main" id="{4C4A683B-F891-C64C-B68C-8AB02B732D7E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</a:p>
        </p:txBody>
      </p:sp>
      <p:sp>
        <p:nvSpPr>
          <p:cNvPr id="11" name="Flux (atomes2.dat, chaînes de longueur fixe, complétées avec des blancs)">
            <a:extLst>
              <a:ext uri="{FF2B5EF4-FFF2-40B4-BE49-F238E27FC236}">
                <a16:creationId xmlns:a16="http://schemas.microsoft.com/office/drawing/2014/main" id="{757455A4-6241-C644-A38B-BB652DDA3CEA}"/>
              </a:ext>
            </a:extLst>
          </p:cNvPr>
          <p:cNvSpPr txBox="1"/>
          <p:nvPr/>
        </p:nvSpPr>
        <p:spPr>
          <a:xfrm>
            <a:off x="636587" y="3020620"/>
            <a:ext cx="11376723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(atomes2.dat, chaînes de longueur fixe, complétées avec des blancs)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B692BFF1-4C53-234B-B1FA-1A945F4E61E8}"/>
              </a:ext>
            </a:extLst>
          </p:cNvPr>
          <p:cNvSpPr txBox="1"/>
          <p:nvPr/>
        </p:nvSpPr>
        <p:spPr>
          <a:xfrm>
            <a:off x="849506" y="4426495"/>
            <a:ext cx="850139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87414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byte[] tampon = new byte[32];…    byte[] tampon = new byte[32];   flux.Read(tampon, 0, 32);   int noAtomique = BitConverter.ToInt32(tampon, 0);   string symbole = Encoding.ASCII.GetString(tampon, 4, 2).Trim();   double poidsAtomique = BitConverter.ToDoub" descr="byte[] tampon = new byte[32];…    byte[] tampon = new byte[32];   flux.Read(tampon, 0, 32);   int noAtomique = BitConverter.ToInt32(tampon, 0);   string symbole = Encoding.ASCII.GetString(tampon, 4, 2).Trim();   double poidsAtomique = BitConverter.ToDouble(tampon, 6);   string nom = Encoding.ASCII.GetString(tampon, 14, 18).Trim()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506" y="1350405"/>
            <a:ext cx="7600995" cy="1781693"/>
          </a:xfrm>
          <a:prstGeom prst="rect">
            <a:avLst/>
          </a:prstGeom>
        </p:spPr>
      </p:pic>
      <p:sp>
        <p:nvSpPr>
          <p:cNvPr id="601" name="Ligne"/>
          <p:cNvSpPr/>
          <p:nvPr/>
        </p:nvSpPr>
        <p:spPr>
          <a:xfrm flipH="1">
            <a:off x="10346740" y="3801291"/>
            <a:ext cx="1" cy="37721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602" name="Ligne"/>
          <p:cNvSpPr/>
          <p:nvPr/>
        </p:nvSpPr>
        <p:spPr>
          <a:xfrm flipH="1">
            <a:off x="994934" y="2928801"/>
            <a:ext cx="363361" cy="1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graphicFrame>
        <p:nvGraphicFramePr>
          <p:cNvPr id="605" name="Tableau"/>
          <p:cNvGraphicFramePr/>
          <p:nvPr/>
        </p:nvGraphicFramePr>
        <p:xfrm>
          <a:off x="1230086" y="3496491"/>
          <a:ext cx="9666506" cy="304528"/>
        </p:xfrm>
        <a:graphic>
          <a:graphicData uri="http://schemas.openxmlformats.org/drawingml/2006/table">
            <a:tbl>
              <a:tblPr/>
              <a:tblGrid>
                <a:gridCol w="2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84309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02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AE34"/>
                          </a:solidFill>
                        </a:rPr>
                        <a:t>…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6" name="Tableau"/>
          <p:cNvGraphicFramePr/>
          <p:nvPr/>
        </p:nvGraphicFramePr>
        <p:xfrm>
          <a:off x="1305198" y="4861779"/>
          <a:ext cx="9101632" cy="304528"/>
        </p:xfrm>
        <a:graphic>
          <a:graphicData uri="http://schemas.openxmlformats.org/drawingml/2006/table">
            <a:tbl>
              <a:tblPr/>
              <a:tblGrid>
                <a:gridCol w="28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442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04528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01</a:t>
                      </a:r>
                    </a:p>
                  </a:txBody>
                  <a:tcPr marL="26126" marR="26126" marT="26126" marB="26126" anchor="ctr" horzOverflow="overflow">
                    <a:lnL w="12700">
                      <a:solidFill>
                        <a:srgbClr val="0248FF"/>
                      </a:solidFill>
                      <a:miter lim="400000"/>
                    </a:lnL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2700"/>
                          </a:solidFill>
                        </a:rPr>
                        <a:t>00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248FF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54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E3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A5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9B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C4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F0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00B6FF"/>
                          </a:solidFill>
                        </a:rPr>
                        <a:t>3F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48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79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64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72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6F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67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6E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65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20</a:t>
                      </a:r>
                    </a:p>
                  </a:txBody>
                  <a:tcPr marL="26126" marR="26126" marT="26126" marB="26126" anchor="ctr" horzOverflow="overflow"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20</a:t>
                      </a:r>
                    </a:p>
                  </a:txBody>
                  <a:tcPr marL="26126" marR="26126" marT="26126" marB="26126" anchor="ctr" horzOverflow="overflow">
                    <a:lnR w="12700">
                      <a:solidFill>
                        <a:srgbClr val="0248FF"/>
                      </a:solidFill>
                      <a:miter lim="400000"/>
                    </a:lnR>
                    <a:lnT w="12700">
                      <a:solidFill>
                        <a:srgbClr val="0248FF"/>
                      </a:solidFill>
                      <a:miter lim="400000"/>
                    </a:lnT>
                    <a:lnB w="12700">
                      <a:solidFill>
                        <a:srgbClr val="0248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itre">
            <a:extLst>
              <a:ext uri="{FF2B5EF4-FFF2-40B4-BE49-F238E27FC236}">
                <a16:creationId xmlns:a16="http://schemas.microsoft.com/office/drawing/2014/main" id="{A351B08A-4EBD-5148-BBD3-79FF8A1F2477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Observation détaillée</a:t>
            </a:r>
          </a:p>
        </p:txBody>
      </p:sp>
      <p:sp>
        <p:nvSpPr>
          <p:cNvPr id="11" name="Flux (atomes2.dat, chaînes de longueur fixe, complétées avec des blancs)">
            <a:extLst>
              <a:ext uri="{FF2B5EF4-FFF2-40B4-BE49-F238E27FC236}">
                <a16:creationId xmlns:a16="http://schemas.microsoft.com/office/drawing/2014/main" id="{5E78F2CC-8055-7E40-B2F6-0C005FBE9257}"/>
              </a:ext>
            </a:extLst>
          </p:cNvPr>
          <p:cNvSpPr txBox="1"/>
          <p:nvPr/>
        </p:nvSpPr>
        <p:spPr>
          <a:xfrm>
            <a:off x="636587" y="3020620"/>
            <a:ext cx="11376723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Flux (atomes2.dat, chaînes de longueur fixe, complétées avec des blancs)</a:t>
            </a:r>
          </a:p>
        </p:txBody>
      </p:sp>
      <p:sp>
        <p:nvSpPr>
          <p:cNvPr id="12" name="Zone tampon (en mémoire)">
            <a:extLst>
              <a:ext uri="{FF2B5EF4-FFF2-40B4-BE49-F238E27FC236}">
                <a16:creationId xmlns:a16="http://schemas.microsoft.com/office/drawing/2014/main" id="{B83C231B-045D-F247-876B-7D4E7C615DD7}"/>
              </a:ext>
            </a:extLst>
          </p:cNvPr>
          <p:cNvSpPr txBox="1"/>
          <p:nvPr/>
        </p:nvSpPr>
        <p:spPr>
          <a:xfrm>
            <a:off x="849506" y="4426495"/>
            <a:ext cx="8501396" cy="43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657" tIns="32657" rIns="32657" bIns="32657">
            <a:spAutoFit/>
          </a:bodyPr>
          <a:lstStyle/>
          <a:p>
            <a:pPr lvl="1">
              <a:defRPr cap="none"/>
            </a:pPr>
            <a:r>
              <a:rPr lang="fr-CA" sz="2400" noProof="1">
                <a:solidFill>
                  <a:srgbClr val="FF6C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Zone tampon (en mémoire)</a:t>
            </a:r>
          </a:p>
        </p:txBody>
      </p:sp>
    </p:spTree>
    <p:extLst>
      <p:ext uri="{BB962C8B-B14F-4D97-AF65-F5344CB8AC3E}">
        <p14:creationId xmlns:p14="http://schemas.microsoft.com/office/powerpoint/2010/main" val="193024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 fontScale="90000"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Afficher un atome selon sa position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CA6FB8-C3C5-3B45-AFB3-6F61BEB6C40A}"/>
              </a:ext>
            </a:extLst>
          </p:cNvPr>
          <p:cNvSpPr/>
          <p:nvPr/>
        </p:nvSpPr>
        <p:spPr>
          <a:xfrm>
            <a:off x="636587" y="1136650"/>
            <a:ext cx="11092957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afficherAtome(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position)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flux =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"atomes2.dat"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.Open);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tampon =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[32];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flux.Seek(position * 32,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SeekOrigin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.Begin); </a:t>
            </a:r>
            <a:r>
              <a:rPr lang="fr-CA" sz="2000" noProof="1">
                <a:solidFill>
                  <a:srgbClr val="11800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32 octets par atome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flux.Read(tampon, 0, 32);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noAtomique =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BitConverter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.ToInt32(tampon, 0);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symbole =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.ASCII.GetString(tampon, 4, 2).Trim();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poidsAtomique =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BitConverter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.ToDouble(tampon, 6);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nom =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.ASCII.GetString(tampon, 14, 18).Trim();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20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.WriteLine(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"{0,3} -- {3,-2} -- {1,-15} Poids: {2}"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noAtomique, nom, poidsAtomique, symbole);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flux.Close();</a:t>
            </a:r>
            <a:endParaRPr lang="fr-CA" sz="9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9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92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fr-CA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Rechercher un atome selon son symbole</a:t>
            </a:r>
            <a:endParaRPr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CB611-6731-6940-9C2F-88194645B1E0}"/>
              </a:ext>
            </a:extLst>
          </p:cNvPr>
          <p:cNvSpPr/>
          <p:nvPr/>
        </p:nvSpPr>
        <p:spPr>
          <a:xfrm>
            <a:off x="636588" y="1136650"/>
            <a:ext cx="1131367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afficherAtome(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symboleRecherche)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using(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flux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FileStream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"atomes2.dat"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FileMode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.Open)) {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trouve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[] tampon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[32];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(flux.Position &lt; flux.Length &amp;&amp; !trouve)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flux.Seek(4,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SeekOrigin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.Current);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flux.Read(tampon, 0, 2);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.ASCII.GetString(tampon, 0, 2).Trim().Equals(symboleRecherche)) {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trouve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flux.Seek(-6,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SeekOrigin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.Current);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flux.Seek(26,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SeekOrigin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.Current);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(trouve)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flux.Read(tampon, 0, 32);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noAtomique =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BitConverter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.ToInt32(tampon, 0);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symbole =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.ASCII.GetString(tampon, 4, 2).Trim();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poidsAtomique =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BitConverter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.ToDouble(tampon, 6);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nom =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.ASCII.GetString(tampon, 14, 18).Trim();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.WriteLine(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"{0,3} -- {3,-2} -- {1,-15} Poids: {2}"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noAtomique, nom, poidsAtomique, symbole);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CA" sz="1200" noProof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.WriteLine(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"Aucun atome ne correspond à ce symbole"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fr-CA" sz="7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CA" sz="7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84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Stream — IDisposable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FEABC9-A5AA-8F49-8BF3-065F42DA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7" y="1371600"/>
            <a:ext cx="11046445" cy="15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3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Classe Stream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0777646" cy="5055428"/>
          </a:xfrm>
          <a:prstGeom prst="rect">
            <a:avLst/>
          </a:prstGeom>
          <a:noFill/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La classe </a:t>
            </a:r>
            <a:r>
              <a:rPr lang="fr-CA" b="1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abstraite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de base </a:t>
            </a:r>
            <a:r>
              <a:rPr lang="fr-CA" b="1" u="sng" dirty="0">
                <a:solidFill>
                  <a:srgbClr val="0070C0"/>
                </a:solidFill>
                <a:latin typeface="Helvetica Neue"/>
              </a:rPr>
              <a:t>Stream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 prend en charge la lecture et l'écriture d'octets. 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Toutes les classes qui représentent des flux héritent de la classe </a:t>
            </a:r>
            <a:r>
              <a:rPr lang="fr-CA" b="1" u="sng" dirty="0">
                <a:solidFill>
                  <a:srgbClr val="FF6C00"/>
                </a:solidFill>
                <a:latin typeface="Helvetica Neue"/>
              </a:rPr>
              <a:t>Stream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. 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Les flux impliquent </a:t>
            </a:r>
            <a:r>
              <a:rPr lang="fr-CA" b="1" dirty="0">
                <a:solidFill>
                  <a:srgbClr val="FF0000"/>
                </a:solidFill>
                <a:latin typeface="Helvetica Neue"/>
              </a:rPr>
              <a:t>trois opérations 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fondamentales :</a:t>
            </a:r>
          </a:p>
          <a:p>
            <a:r>
              <a:rPr lang="fr-CA" b="1" dirty="0">
                <a:solidFill>
                  <a:srgbClr val="7030A0"/>
                </a:solidFill>
                <a:latin typeface="Helvetica Neue"/>
              </a:rPr>
              <a:t>Lecture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 : transfert de données d'un flux vers une structure de données tel qu'un tableau d'octets.</a:t>
            </a:r>
          </a:p>
          <a:p>
            <a:r>
              <a:rPr lang="fr-CA" b="1" dirty="0">
                <a:solidFill>
                  <a:srgbClr val="7030A0"/>
                </a:solidFill>
                <a:latin typeface="Helvetica Neue"/>
              </a:rPr>
              <a:t>Écriture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 : transfert de données d'une source de données dans un flux.</a:t>
            </a:r>
          </a:p>
          <a:p>
            <a:r>
              <a:rPr lang="fr-CA" b="1" dirty="0">
                <a:solidFill>
                  <a:srgbClr val="7030A0"/>
                </a:solidFill>
                <a:latin typeface="Helvetica Neue"/>
              </a:rPr>
              <a:t>Recherche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 : envoi d'une requête concernant la </a:t>
            </a:r>
            <a:r>
              <a:rPr lang="fr-CA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position actuelle 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dans un flux et </a:t>
            </a:r>
            <a:r>
              <a:rPr lang="fr-CA" b="1" i="1" dirty="0">
                <a:solidFill>
                  <a:srgbClr val="FF6C00"/>
                </a:solidFill>
                <a:latin typeface="Helvetica Neue"/>
              </a:rPr>
              <a:t>modification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de cette dernière.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42609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296747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Lu 2 </a:t>
            </a:r>
            <a:r>
              <a:rPr lang="fr-CA" sz="24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oct</a:t>
            </a:r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2023: C11</a:t>
            </a:r>
          </a:p>
          <a:p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Je 5 </a:t>
            </a:r>
            <a:r>
              <a:rPr lang="fr-CA" sz="2400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2023: C12</a:t>
            </a:r>
          </a:p>
          <a:p>
            <a:endParaRPr lang="fr-CA" sz="2400" b="1" u="sng" dirty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fr-CA" sz="2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RELÂCHE</a:t>
            </a:r>
          </a:p>
          <a:p>
            <a:endParaRPr lang="fr-CA" sz="2400" b="1" u="sng" dirty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16 </a:t>
            </a:r>
            <a:r>
              <a:rPr lang="fr-CA" sz="2400" dirty="0" err="1">
                <a:solidFill>
                  <a:schemeClr val="bg2">
                    <a:lumMod val="50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2023: C13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19 </a:t>
            </a:r>
            <a:r>
              <a:rPr lang="fr-CA" sz="2400" dirty="0" err="1">
                <a:solidFill>
                  <a:schemeClr val="bg2">
                    <a:lumMod val="50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2023: C14</a:t>
            </a:r>
          </a:p>
        </p:txBody>
      </p:sp>
    </p:spTree>
    <p:extLst>
      <p:ext uri="{BB962C8B-B14F-4D97-AF65-F5344CB8AC3E}">
        <p14:creationId xmlns:p14="http://schemas.microsoft.com/office/powerpoint/2010/main" val="253237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Stream — Propriétés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E78118-6E7B-0E4B-9AD2-A0343B60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02" y="1136650"/>
            <a:ext cx="7369077" cy="54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5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Stream — Méthodes </a:t>
            </a:r>
            <a:r>
              <a:rPr lang="fr-CA" sz="3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(extrait)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FFB070C-A13C-A848-A4A9-4E2C5CCA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56" y="973364"/>
            <a:ext cx="7008654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Sous-classes de Stream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97750AC-8724-F140-B50B-2CDABB3F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94" y="1136650"/>
            <a:ext cx="11555412" cy="46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60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Assemblage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B6604C9-B223-3F49-AECB-B61F67E3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23" y="359229"/>
            <a:ext cx="10973049" cy="63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Assemblage (analogie)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E9551A7-5675-2F41-99A0-EEFE3D2A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275" y="2114034"/>
            <a:ext cx="5067725" cy="34335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4C2CDD-35E0-3548-A6D8-9ECD703A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8" y="1149350"/>
            <a:ext cx="6550612" cy="53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8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DB6D9D-F5AE-4273-B3B5-821A1565F452}"/>
</file>

<file path=customXml/itemProps2.xml><?xml version="1.0" encoding="utf-8"?>
<ds:datastoreItem xmlns:ds="http://schemas.openxmlformats.org/officeDocument/2006/customXml" ds:itemID="{A756B8B9-13E2-4C04-9ABB-A7D46BAAECB5}"/>
</file>

<file path=customXml/itemProps3.xml><?xml version="1.0" encoding="utf-8"?>
<ds:datastoreItem xmlns:ds="http://schemas.openxmlformats.org/officeDocument/2006/customXml" ds:itemID="{F3F0C26E-62F4-42E9-ABA9-1C77F5FDDD3E}"/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2786</Words>
  <Application>Microsoft Macintosh PowerPoint</Application>
  <PresentationFormat>Grand écran</PresentationFormat>
  <Paragraphs>1032</Paragraphs>
  <Slides>40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Helvetica</vt:lpstr>
      <vt:lpstr>Helvetica Neue</vt:lpstr>
      <vt:lpstr>Helvetica Neue Medium</vt:lpstr>
      <vt:lpstr>Office Theme</vt:lpstr>
      <vt:lpstr>Présentation PowerPoint</vt:lpstr>
      <vt:lpstr>Manipulation de fichiers</vt:lpstr>
      <vt:lpstr>Flot d’octets (flux — stream)</vt:lpstr>
      <vt:lpstr>Classe Stream</vt:lpstr>
      <vt:lpstr>Stream — Propriétés</vt:lpstr>
      <vt:lpstr>Stream — Méthodes (extrait)</vt:lpstr>
      <vt:lpstr>Sous-classes de Stream</vt:lpstr>
      <vt:lpstr>Assemblage</vt:lpstr>
      <vt:lpstr>Assemblage (analogie)</vt:lpstr>
      <vt:lpstr>Manipulation de  fichiers binaires</vt:lpstr>
      <vt:lpstr>Manipulation de bas niveau</vt:lpstr>
      <vt:lpstr>Inspection</vt:lpstr>
      <vt:lpstr>Présentation PowerPoint</vt:lpstr>
      <vt:lpstr>Little-endian</vt:lpstr>
      <vt:lpstr>Exemples plus complexes</vt:lpstr>
      <vt:lpstr>ecrireAtomesFormat1()</vt:lpstr>
      <vt:lpstr>Représentation du fichier (v1)</vt:lpstr>
      <vt:lpstr>ecrireAtomesFormat2()</vt:lpstr>
      <vt:lpstr>Représentation du fichier (v2)</vt:lpstr>
      <vt:lpstr>BinaryReader</vt:lpstr>
      <vt:lpstr>lireAtomesVersion1()</vt:lpstr>
      <vt:lpstr>lireAtomesVersion2()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lireAtomesVersion3()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Afficher un atome selon sa position</vt:lpstr>
      <vt:lpstr>Rechercher un atome selon son symbole</vt:lpstr>
      <vt:lpstr>Stream — IDisposable</vt:lpstr>
      <vt:lpstr>Horaire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Marco Guay</dc:creator>
  <cp:lastModifiedBy>Marco Guay</cp:lastModifiedBy>
  <cp:revision>17</cp:revision>
  <dcterms:created xsi:type="dcterms:W3CDTF">2020-09-29T16:06:05Z</dcterms:created>
  <dcterms:modified xsi:type="dcterms:W3CDTF">2023-09-22T18:06:36Z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0x01010079137D99439BBB43A8B7B20E306FEC9E</vt:lpwstr>
  </property>
</Properties>
</file>